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944D-B597-5A47-9D1A-C5C92C088F75}" type="datetimeFigureOut">
              <a:rPr lang="en-US" smtClean="0"/>
              <a:t>04/04/2017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8874-E2D4-E244-BD41-43B3EF1A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2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944D-B597-5A47-9D1A-C5C92C088F75}" type="datetimeFigureOut">
              <a:rPr lang="en-US" smtClean="0"/>
              <a:t>04/04/2017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8874-E2D4-E244-BD41-43B3EF1A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4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944D-B597-5A47-9D1A-C5C92C088F75}" type="datetimeFigureOut">
              <a:rPr lang="en-US" smtClean="0"/>
              <a:t>04/04/2017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8874-E2D4-E244-BD41-43B3EF1A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4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944D-B597-5A47-9D1A-C5C92C088F75}" type="datetimeFigureOut">
              <a:rPr lang="en-US" smtClean="0"/>
              <a:t>04/04/2017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8874-E2D4-E244-BD41-43B3EF1A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3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944D-B597-5A47-9D1A-C5C92C088F75}" type="datetimeFigureOut">
              <a:rPr lang="en-US" smtClean="0"/>
              <a:t>04/04/2017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8874-E2D4-E244-BD41-43B3EF1A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5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944D-B597-5A47-9D1A-C5C92C088F75}" type="datetimeFigureOut">
              <a:rPr lang="en-US" smtClean="0"/>
              <a:t>04/04/2017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8874-E2D4-E244-BD41-43B3EF1A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9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944D-B597-5A47-9D1A-C5C92C088F75}" type="datetimeFigureOut">
              <a:rPr lang="en-US" smtClean="0"/>
              <a:t>04/04/2017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8874-E2D4-E244-BD41-43B3EF1A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2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944D-B597-5A47-9D1A-C5C92C088F75}" type="datetimeFigureOut">
              <a:rPr lang="en-US" smtClean="0"/>
              <a:t>04/04/2017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8874-E2D4-E244-BD41-43B3EF1A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4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944D-B597-5A47-9D1A-C5C92C088F75}" type="datetimeFigureOut">
              <a:rPr lang="en-US" smtClean="0"/>
              <a:t>04/04/2017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8874-E2D4-E244-BD41-43B3EF1A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6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944D-B597-5A47-9D1A-C5C92C088F75}" type="datetimeFigureOut">
              <a:rPr lang="en-US" smtClean="0"/>
              <a:t>04/04/2017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8874-E2D4-E244-BD41-43B3EF1A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2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944D-B597-5A47-9D1A-C5C92C088F75}" type="datetimeFigureOut">
              <a:rPr lang="en-US" smtClean="0"/>
              <a:t>04/04/2017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8874-E2D4-E244-BD41-43B3EF1A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8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6944D-B597-5A47-9D1A-C5C92C088F75}" type="datetimeFigureOut">
              <a:rPr lang="en-US" smtClean="0"/>
              <a:t>04/04/2017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18874-E2D4-E244-BD41-43B3EF1AA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5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sson Guidance for P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385"/>
            <a:ext cx="9144000" cy="64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84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esson Guidance for P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385"/>
            <a:ext cx="9144000" cy="64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58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esson Guidance for P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385"/>
            <a:ext cx="9144000" cy="64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13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sson Guidance for P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385"/>
            <a:ext cx="9144000" cy="64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5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sson Guidance for P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385"/>
            <a:ext cx="9144000" cy="64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088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sson Guidance for P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385"/>
            <a:ext cx="9144000" cy="64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86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Commercial Campaigns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Suzie tatnell</dc:creator>
  <cp:lastModifiedBy>Suzie tatnell</cp:lastModifiedBy>
  <cp:revision>5</cp:revision>
  <dcterms:created xsi:type="dcterms:W3CDTF">2017-04-03T12:03:40Z</dcterms:created>
  <dcterms:modified xsi:type="dcterms:W3CDTF">2017-04-04T10:44:35Z</dcterms:modified>
</cp:coreProperties>
</file>